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58" r:id="rId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09" autoAdjust="0"/>
  </p:normalViewPr>
  <p:slideViewPr>
    <p:cSldViewPr>
      <p:cViewPr varScale="1">
        <p:scale>
          <a:sx n="104" d="100"/>
          <a:sy n="104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26499D-2560-4B98-87D9-783117B5C4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B083E5-78AF-460A-B846-3A637FC206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40FCC815-F3CA-45A8-97AB-C3DCAB530F49}" type="datetimeFigureOut">
              <a:rPr lang="en-US"/>
              <a:pPr>
                <a:defRPr/>
              </a:pPr>
              <a:t>2/26/2025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17840E2-EF95-41FF-9CAE-C63BDA9193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C8A455F-BB3A-4AF4-8C17-6B676F949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9EAAE-2588-4119-8219-9B771D68D9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46653-767E-4415-9BBA-3B5C3B3DE0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96DEE3-B0DC-4292-B238-82C52430DA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5EE2A-2FC9-4EAC-A516-EB79473A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9A8F-2914-41EF-803B-5D9BE09CD6EC}" type="datetimeFigureOut">
              <a:rPr lang="en-US"/>
              <a:pPr>
                <a:defRPr/>
              </a:pPr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17CAD-2BC8-4E3F-8309-2404659D2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4D36D-F36B-4F09-833F-DF5712F7E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1D668-D313-414C-8F8B-3404679AE5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65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C5ADF-4E54-496B-8E0D-864B423BD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EA55B-A4FF-4D46-B7E8-B2672DF020D0}" type="datetimeFigureOut">
              <a:rPr lang="en-US"/>
              <a:pPr>
                <a:defRPr/>
              </a:pPr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30972-6410-4F6B-9775-2D2070639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0BBE0-A698-4CC5-8A8D-21A541516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6F59-9F1D-4D33-8B74-DAB0842639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62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CE7B2-BD5A-4DD4-AA5C-6410E3618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342F3-9A87-4EC3-8C8D-FC3477696832}" type="datetimeFigureOut">
              <a:rPr lang="en-US"/>
              <a:pPr>
                <a:defRPr/>
              </a:pPr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2E8DD-F456-4208-BDB7-6AD411EEF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465B6-E5BB-4F0D-A801-DB981F91B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117B2-7795-4E1E-A4B2-53889084FA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590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A296B-E68D-4988-BD9D-FDA8C07B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7A074-5A9F-4E27-8828-82C4047504C7}" type="datetimeFigureOut">
              <a:rPr lang="en-US"/>
              <a:pPr>
                <a:defRPr/>
              </a:pPr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DE23F-7684-4621-A772-583ECFCA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4524C-B9A5-4784-8FC2-6A51E9CB7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A7090-8AA3-4410-9A5B-2148A62E0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63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3BFB2-78A5-4FF3-AC12-AF995A308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C423-2D70-46A5-8639-633B8E6E4B1F}" type="datetimeFigureOut">
              <a:rPr lang="en-US"/>
              <a:pPr>
                <a:defRPr/>
              </a:pPr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C2896-535F-496C-BEAE-266666B5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95093-B9B7-4583-932F-190FC7CE4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A084B-D8A4-41AA-A60C-990528C0F7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58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BB1200-224A-4B2B-9BDF-C61036E6F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1542B-0234-4A52-98AE-CE1C27C94EA2}" type="datetimeFigureOut">
              <a:rPr lang="en-US"/>
              <a:pPr>
                <a:defRPr/>
              </a:pPr>
              <a:t>2/26/2025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9CCF55-9B80-4625-A681-85A99284F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3EF251-AB5F-4453-A874-97A04B83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33591-6090-470F-86DF-1BE6AEF3AA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990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C120D5-43A2-4891-8DD5-0C55E4F83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D78DC-4F8C-4565-98FB-B3D038B8C53D}" type="datetimeFigureOut">
              <a:rPr lang="en-US"/>
              <a:pPr>
                <a:defRPr/>
              </a:pPr>
              <a:t>2/26/2025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40E3AC-C9DC-4844-AA19-57F01EF5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5D195B-0D90-4774-8C77-37A05B609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85F2D-4564-4BC2-80C7-2A8102EBE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69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BDD958F-5C43-47CB-8B45-0E770237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C695C-5F9E-46AC-8C02-887E46E4CB29}" type="datetimeFigureOut">
              <a:rPr lang="en-US"/>
              <a:pPr>
                <a:defRPr/>
              </a:pPr>
              <a:t>2/26/2025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9961EE-7566-475B-B098-B29732A50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36D7FFF-6B3C-41A2-BA7F-8362B735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DCC8C-6ACE-4366-9574-1455F0759B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46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C18B82-6331-4B82-9E0B-989895F8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6CACF-AC56-4402-A83E-5D7402EA6900}" type="datetimeFigureOut">
              <a:rPr lang="en-US"/>
              <a:pPr>
                <a:defRPr/>
              </a:pPr>
              <a:t>2/26/2025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B0877E5-00F8-4859-964B-960EECBCA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247097F-1591-4D77-917E-E4EC3868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81F05-22A0-4849-98D3-E39256EA26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37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D41F61-628B-4A60-9C97-9D43A5CC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708D8-07E8-4514-BD15-1617437E21C7}" type="datetimeFigureOut">
              <a:rPr lang="en-US"/>
              <a:pPr>
                <a:defRPr/>
              </a:pPr>
              <a:t>2/26/2025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CF8F7B-87ED-43D6-9BFD-753FB345E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E4E413-F51F-4F1F-AEDA-C3F122D3C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949AC-6F50-4B55-B5DC-7A47C956F0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8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4D2EC8-AD7B-4712-8783-D9FE257C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A3763-B954-439A-ABE1-E7258EAE7CCD}" type="datetimeFigureOut">
              <a:rPr lang="en-US"/>
              <a:pPr>
                <a:defRPr/>
              </a:pPr>
              <a:t>2/26/2025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0B4D4A-5A59-4ACC-8E25-EFE5C5CBA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6C1CE6-AFB2-4A67-8EA4-AFF2CD47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F216C-8439-40C9-A918-E956C2F9C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31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2F4C966-CAF8-4799-B8B0-4C41EDC1A2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FB10444-B607-46EC-A240-F7E1215736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374FF-FD56-4178-99F8-D4CD99B30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6F14F2-7213-4533-B1AC-B2D289EDED9E}" type="datetimeFigureOut">
              <a:rPr lang="en-US"/>
              <a:pPr>
                <a:defRPr/>
              </a:pPr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3F3FD-45F7-4402-A60E-9370A8333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78A03-CB27-4A9C-AEF6-DB3783BFF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235F15-6E41-4137-BBC4-4EC4D5B2F3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owfoundation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owfoundation.org/old/content/row/Steps-to-undertake-WWD-event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B6D96A-C2D1-A53A-B780-A97F65282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18" y="746628"/>
            <a:ext cx="11415564" cy="53647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B2FBEF-B473-35D1-3AF4-261761943DDB}"/>
              </a:ext>
            </a:extLst>
          </p:cNvPr>
          <p:cNvSpPr txBox="1"/>
          <p:nvPr/>
        </p:nvSpPr>
        <p:spPr>
          <a:xfrm>
            <a:off x="3886200" y="6559034"/>
            <a:ext cx="435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Make 4 Corner Rings      to Hang the banner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26CCF7-100D-DBCE-E381-0B4B0A00B030}"/>
              </a:ext>
            </a:extLst>
          </p:cNvPr>
          <p:cNvSpPr/>
          <p:nvPr/>
        </p:nvSpPr>
        <p:spPr>
          <a:xfrm>
            <a:off x="5947720" y="66294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7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CE631D4-095B-173B-CCB0-6F2D568CF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00909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E85338-7503-476F-460D-B6CDCEC9325C}"/>
              </a:ext>
            </a:extLst>
          </p:cNvPr>
          <p:cNvSpPr txBox="1"/>
          <p:nvPr/>
        </p:nvSpPr>
        <p:spPr>
          <a:xfrm>
            <a:off x="3886200" y="457200"/>
            <a:ext cx="2443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Badges and Logos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968AD7B-681F-CBCE-4B9A-F5A529359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E07F46-3C08-BEF6-762D-B31B73338EE6}"/>
              </a:ext>
            </a:extLst>
          </p:cNvPr>
          <p:cNvSpPr txBox="1"/>
          <p:nvPr/>
        </p:nvSpPr>
        <p:spPr>
          <a:xfrm>
            <a:off x="1600200" y="4682106"/>
            <a:ext cx="669452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="1" dirty="0"/>
              <a:t>Contact</a:t>
            </a:r>
            <a:r>
              <a:rPr lang="hi-IN" altLang="en-US" sz="1600" dirty="0"/>
              <a:t>:</a:t>
            </a:r>
            <a:r>
              <a:rPr lang="en-US" altLang="en-US" sz="1600" dirty="0"/>
              <a:t> </a:t>
            </a:r>
            <a:r>
              <a:rPr lang="en-US" altLang="en-US" sz="1600" dirty="0">
                <a:solidFill>
                  <a:srgbClr val="0000FF"/>
                </a:solidFill>
              </a:rPr>
              <a:t>Local ROW Volunteer/Coordinator at – your Mobile no./email address</a:t>
            </a:r>
            <a:endParaRPr lang="en-US" altLang="en-US" sz="1600" b="1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A2B591B-4A16-5EA4-1E27-21FF665869C7}"/>
              </a:ext>
            </a:extLst>
          </p:cNvPr>
          <p:cNvSpPr txBox="1">
            <a:spLocks noChangeArrowheads="1"/>
          </p:cNvSpPr>
          <p:nvPr/>
        </p:nvSpPr>
        <p:spPr bwMode="auto">
          <a:xfrm rot="2189707">
            <a:off x="8937590" y="1945570"/>
            <a:ext cx="25111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cs typeface="Vrinda" panose="020B0502040204020203" pitchFamily="34" charset="0"/>
              </a:rPr>
              <a:t>Save Water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cs typeface="Vrinda" panose="020B0502040204020203" pitchFamily="34" charset="0"/>
              </a:rPr>
              <a:t> Save  Streams</a:t>
            </a:r>
            <a:endParaRPr lang="en-US" altLang="en-US" sz="1800" b="1" dirty="0">
              <a:solidFill>
                <a:srgbClr val="0000FF"/>
              </a:solidFill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8FF87C28-BAD5-759B-6D44-FDAEC160D9DF}"/>
              </a:ext>
            </a:extLst>
          </p:cNvPr>
          <p:cNvSpPr txBox="1">
            <a:spLocks noChangeArrowheads="1"/>
          </p:cNvSpPr>
          <p:nvPr/>
        </p:nvSpPr>
        <p:spPr bwMode="auto">
          <a:xfrm rot="19349967">
            <a:off x="6788843" y="1816926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cs typeface="Vrinda" panose="020B0502040204020203" pitchFamily="34" charset="0"/>
              </a:rPr>
              <a:t>Come!!!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cs typeface="Vrinda" panose="020B0502040204020203" pitchFamily="34" charset="0"/>
              </a:rPr>
              <a:t>Let us Take Steps</a:t>
            </a:r>
            <a:endParaRPr lang="en-US" altLang="en-US" sz="1800" dirty="0">
              <a:solidFill>
                <a:srgbClr val="0000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23236D-FA35-CB0D-04C6-1B352EE8FE12}"/>
              </a:ext>
            </a:extLst>
          </p:cNvPr>
          <p:cNvSpPr txBox="1"/>
          <p:nvPr/>
        </p:nvSpPr>
        <p:spPr>
          <a:xfrm>
            <a:off x="1646382" y="5199923"/>
            <a:ext cx="3623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/>
              <a:t>HQ Contact: </a:t>
            </a:r>
            <a:r>
              <a:rPr lang="en-US" altLang="en-US" sz="16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rowfoundation@gmail.com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A959A2-D46C-C675-CEBB-E4819945CFB0}"/>
              </a:ext>
            </a:extLst>
          </p:cNvPr>
          <p:cNvSpPr txBox="1"/>
          <p:nvPr/>
        </p:nvSpPr>
        <p:spPr>
          <a:xfrm>
            <a:off x="533399" y="3776904"/>
            <a:ext cx="77613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Date: </a:t>
            </a:r>
            <a:r>
              <a:rPr lang="en-US" altLang="en-US" sz="1600" b="1" dirty="0">
                <a:solidFill>
                  <a:schemeClr val="bg1">
                    <a:lumMod val="65000"/>
                  </a:schemeClr>
                </a:solidFill>
              </a:rPr>
              <a:t>March 22 – May 22 (Do not place the year)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Location: </a:t>
            </a:r>
            <a:r>
              <a:rPr lang="en-US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your location</a:t>
            </a:r>
            <a:r>
              <a:rPr lang="en-US" altLang="en-US" sz="1600" b="1" dirty="0">
                <a:solidFill>
                  <a:srgbClr val="0000FF"/>
                </a:solidFill>
              </a:rPr>
              <a:t>:   Ex: Yamuna River Bank, Gokul, UP</a:t>
            </a:r>
            <a:endParaRPr lang="en-US" alt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B93E71-F3DE-5AFC-F4E5-B935FB4F41E1}"/>
              </a:ext>
            </a:extLst>
          </p:cNvPr>
          <p:cNvSpPr txBox="1"/>
          <p:nvPr/>
        </p:nvSpPr>
        <p:spPr>
          <a:xfrm>
            <a:off x="157361" y="5810177"/>
            <a:ext cx="1165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Steps to undertake WWD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activities : see this link 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https://rowfoundation.org/old/content/row/Steps-to-undertake-WWD-event.pdf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1AAC789-51B6-D558-7FE0-3DC2B7DC9188}"/>
              </a:ext>
            </a:extLst>
          </p:cNvPr>
          <p:cNvSpPr txBox="1"/>
          <p:nvPr/>
        </p:nvSpPr>
        <p:spPr>
          <a:xfrm>
            <a:off x="628592" y="137058"/>
            <a:ext cx="11244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Banner</a:t>
            </a:r>
            <a:r>
              <a:rPr lang="en-US" dirty="0"/>
              <a:t> (</a:t>
            </a:r>
            <a:r>
              <a:rPr lang="en-US" dirty="0">
                <a:highlight>
                  <a:srgbClr val="FFFF00"/>
                </a:highlight>
              </a:rPr>
              <a:t>Slide 1</a:t>
            </a:r>
            <a:r>
              <a:rPr lang="en-US" dirty="0"/>
              <a:t>) for conducting WWD  – Ensure </a:t>
            </a:r>
            <a:r>
              <a:rPr lang="en-US" dirty="0">
                <a:highlight>
                  <a:srgbClr val="FFFF00"/>
                </a:highlight>
              </a:rPr>
              <a:t>four corners are punched </a:t>
            </a:r>
            <a:r>
              <a:rPr lang="en-US" dirty="0"/>
              <a:t>and rings placed for hanging the  banner</a:t>
            </a:r>
          </a:p>
        </p:txBody>
      </p:sp>
    </p:spTree>
    <p:extLst>
      <p:ext uri="{BB962C8B-B14F-4D97-AF65-F5344CB8AC3E}">
        <p14:creationId xmlns:p14="http://schemas.microsoft.com/office/powerpoint/2010/main" val="2671555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120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Times New Roman</vt:lpstr>
      <vt:lpstr>Vrinda</vt:lpstr>
      <vt:lpstr>Office Theme</vt:lpstr>
      <vt:lpstr>PowerPoint Presentation</vt:lpstr>
      <vt:lpstr>PowerPoint Presentation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Subijoy Dutta</dc:creator>
  <cp:lastModifiedBy>SUBIJOY DUTTA</cp:lastModifiedBy>
  <cp:revision>58</cp:revision>
  <dcterms:created xsi:type="dcterms:W3CDTF">2012-03-09T05:38:26Z</dcterms:created>
  <dcterms:modified xsi:type="dcterms:W3CDTF">2025-02-26T22:00:47Z</dcterms:modified>
</cp:coreProperties>
</file>